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1" r:id="rId8"/>
    <p:sldId id="263" r:id="rId9"/>
  </p:sldIdLst>
  <p:sldSz cx="14630400" cy="8229600"/>
  <p:notesSz cx="8229600" cy="14630400"/>
  <p:embeddedFontLst>
    <p:embeddedFont>
      <p:font typeface="Segoe Print" panose="02000600000000000000" charset="0"/>
      <p:regular r:id="rId13"/>
      <p:bold r:id="rId14"/>
    </p:embeddedFont>
    <p:embeddedFont>
      <p:font typeface="Arimo" panose="020B0604020202020204" pitchFamily="34" charset="0"/>
      <p:bold r:id="rId15"/>
    </p:embeddedFont>
    <p:embeddedFont>
      <p:font typeface="Arimo" panose="020B0604020202020204" pitchFamily="34" charset="-122"/>
      <p:bold r:id="rId16"/>
    </p:embeddedFont>
    <p:embeddedFont>
      <p:font typeface="Arimo" panose="020B0604020202020204" pitchFamily="34" charset="-120"/>
      <p:bold r:id="rId17"/>
    </p:embeddedFont>
    <p:embeddedFont>
      <p:font typeface="Script MT Bold" panose="03040602040607080904" charset="0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369" y="1381363"/>
            <a:ext cx="7468553" cy="3886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Job Analysis: Insights from Scraped Data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565" y="4850765"/>
            <a:ext cx="7942580" cy="765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This presentation explores into the analysis of job data scraped from Naukri.com, providing insights into the Indian job market.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837367" y="6617335"/>
            <a:ext cx="3624263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Karuppasamy.S</a:t>
            </a:r>
            <a:endParaRPr lang="en-US" sz="2800" dirty="0"/>
          </a:p>
        </p:txBody>
      </p:sp>
      <p:pic>
        <p:nvPicPr>
          <p:cNvPr id="8" name="Picture 7" descr="naukri transpar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" y="83820"/>
            <a:ext cx="324993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4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18" y="3299103"/>
            <a:ext cx="13116163" cy="12723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Scraping Naukri.com: Methodology and Data Collection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7118" y="5139214"/>
            <a:ext cx="486727" cy="486728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5" name="Text 2"/>
          <p:cNvSpPr/>
          <p:nvPr/>
        </p:nvSpPr>
        <p:spPr>
          <a:xfrm>
            <a:off x="940832" y="5229820"/>
            <a:ext cx="119182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60183" y="5139214"/>
            <a:ext cx="3524726" cy="6362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Web Scraping Techniques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59548" y="5625862"/>
            <a:ext cx="3524726" cy="17305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Utilizing libraries such as Beautiful Soup and Selenium, we scraped job postings, including job titles, descriptions, locations, and company details.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245" y="5139214"/>
            <a:ext cx="486727" cy="486728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9" name="Text 6"/>
          <p:cNvSpPr/>
          <p:nvPr/>
        </p:nvSpPr>
        <p:spPr>
          <a:xfrm>
            <a:off x="5349240" y="5229820"/>
            <a:ext cx="190619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904309" y="5139214"/>
            <a:ext cx="2545199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Extraction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904309" y="5587127"/>
            <a:ext cx="3524726" cy="1384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We carefully identified and extracted relevant data elements from the HTML structure of Naukri.com's job pages.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372" y="5139214"/>
            <a:ext cx="486727" cy="486728"/>
          </a:xfrm>
          <a:prstGeom prst="roundRect">
            <a:avLst>
              <a:gd name="adj" fmla="val 6667"/>
            </a:avLst>
          </a:prstGeom>
          <a:solidFill>
            <a:srgbClr val="2B2952"/>
          </a:solidFill>
        </p:spPr>
      </p:sp>
      <p:sp>
        <p:nvSpPr>
          <p:cNvPr id="13" name="Text 10"/>
          <p:cNvSpPr/>
          <p:nvPr/>
        </p:nvSpPr>
        <p:spPr>
          <a:xfrm>
            <a:off x="9790748" y="5229820"/>
            <a:ext cx="195858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0348436" y="5139214"/>
            <a:ext cx="2545199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Storage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48436" y="5587127"/>
            <a:ext cx="3524726" cy="1384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Scraped data was stored in structured formats like CSV files or excel files for subsequent processing and analysis.</a:t>
            </a:r>
            <a:endParaRPr lang="en-US" sz="1700" dirty="0"/>
          </a:p>
        </p:txBody>
      </p:sp>
      <p:pic>
        <p:nvPicPr>
          <p:cNvPr id="16" name="Picture 15" descr="Screenshot 2024-11-06 192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0" y="7635875"/>
            <a:ext cx="22923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4943" y="155377"/>
            <a:ext cx="12491204" cy="6394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Cleaning in Python</a:t>
            </a:r>
            <a:endParaRPr lang="en-US" sz="4000" dirty="0"/>
          </a:p>
        </p:txBody>
      </p:sp>
      <p:sp>
        <p:nvSpPr>
          <p:cNvPr id="14" name="Text 11"/>
          <p:cNvSpPr/>
          <p:nvPr/>
        </p:nvSpPr>
        <p:spPr>
          <a:xfrm>
            <a:off x="5420320" y="6312337"/>
            <a:ext cx="3789640" cy="10433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1658481" y="4730175"/>
            <a:ext cx="196691" cy="306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25" name="Text Box 24"/>
          <p:cNvSpPr txBox="1"/>
          <p:nvPr/>
        </p:nvSpPr>
        <p:spPr>
          <a:xfrm>
            <a:off x="705485" y="106426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531495" y="1110615"/>
            <a:ext cx="13329920" cy="691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  <a:t>In data cleaning, I checked for null values in the dataset, removed any rows or columns with null values, and eliminated unwanted or irrelevant data.</a:t>
            </a:r>
            <a:endParaRPr lang="en-US" sz="320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pic>
        <p:nvPicPr>
          <p:cNvPr id="29" name="Picture 28" descr="Screenshot 2024-11-06 1858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2853055"/>
            <a:ext cx="14288135" cy="5275580"/>
          </a:xfrm>
          <a:prstGeom prst="rect">
            <a:avLst/>
          </a:prstGeom>
        </p:spPr>
      </p:pic>
      <p:pic>
        <p:nvPicPr>
          <p:cNvPr id="2" name="Picture 1" descr="data clean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125" y="2856230"/>
            <a:ext cx="4851400" cy="5268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2920" y="153035"/>
            <a:ext cx="8937625" cy="1407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  <a:sym typeface="+mn-ea"/>
              </a:rPr>
              <a:t>Pushing Cleaned Data into SQL: Creating a Database</a:t>
            </a:r>
            <a:endParaRPr lang="en-US" sz="4400" dirty="0"/>
          </a:p>
        </p:txBody>
      </p:sp>
      <p:sp>
        <p:nvSpPr>
          <p:cNvPr id="18" name="Text Box 17"/>
          <p:cNvSpPr txBox="1"/>
          <p:nvPr/>
        </p:nvSpPr>
        <p:spPr>
          <a:xfrm>
            <a:off x="5763260" y="1701165"/>
            <a:ext cx="80587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Used a SQL connector to transfer data from Python to a SQL database.</a:t>
            </a:r>
            <a:endParaRPr lang="en-US" sz="320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endParaRPr lang="en-US" sz="3200"/>
          </a:p>
        </p:txBody>
      </p:sp>
      <p:pic>
        <p:nvPicPr>
          <p:cNvPr id="19" name="Picture 18" descr="Screenshot 2024-11-06 192329"/>
          <p:cNvPicPr>
            <a:picLocks noChangeAspect="1"/>
          </p:cNvPicPr>
          <p:nvPr/>
        </p:nvPicPr>
        <p:blipFill>
          <a:blip r:embed="rId2"/>
          <a:srcRect b="18027"/>
          <a:stretch>
            <a:fillRect/>
          </a:stretch>
        </p:blipFill>
        <p:spPr>
          <a:xfrm>
            <a:off x="5751830" y="3007360"/>
            <a:ext cx="8763000" cy="5115560"/>
          </a:xfrm>
          <a:prstGeom prst="rect">
            <a:avLst/>
          </a:prstGeom>
        </p:spPr>
      </p:pic>
      <p:pic>
        <p:nvPicPr>
          <p:cNvPr id="5" name="Picture 4" descr="my sq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385" y="4582795"/>
            <a:ext cx="2960370" cy="2960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1305" y="266700"/>
            <a:ext cx="14049375" cy="1111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Visualization with Power BI: Dashboards and Reports</a:t>
            </a:r>
            <a:endParaRPr lang="en-US" sz="3450" dirty="0"/>
          </a:p>
        </p:txBody>
      </p:sp>
      <p:pic>
        <p:nvPicPr>
          <p:cNvPr id="14" name="Picture 13" descr="Screenshot 2024-11-06 193345"/>
          <p:cNvPicPr>
            <a:picLocks noChangeAspect="1"/>
          </p:cNvPicPr>
          <p:nvPr/>
        </p:nvPicPr>
        <p:blipFill>
          <a:blip r:embed="rId1"/>
          <a:srcRect l="4922" t="3804" r="5270" b="4719"/>
          <a:stretch>
            <a:fillRect/>
          </a:stretch>
        </p:blipFill>
        <p:spPr>
          <a:xfrm>
            <a:off x="534035" y="995045"/>
            <a:ext cx="13380085" cy="6770370"/>
          </a:xfrm>
          <a:prstGeom prst="rect">
            <a:avLst/>
          </a:prstGeom>
        </p:spPr>
      </p:pic>
      <p:pic>
        <p:nvPicPr>
          <p:cNvPr id="15" name="Picture 14" descr="Screenshot 2024-11-06 192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0" y="7765415"/>
            <a:ext cx="1945640" cy="372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565" y="812165"/>
            <a:ext cx="3377565" cy="702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10" name="Shape 7"/>
          <p:cNvSpPr/>
          <p:nvPr/>
        </p:nvSpPr>
        <p:spPr>
          <a:xfrm>
            <a:off x="734060" y="2021840"/>
            <a:ext cx="7997190" cy="3086100"/>
          </a:xfrm>
          <a:prstGeom prst="roundRect">
            <a:avLst>
              <a:gd name="adj" fmla="val 2063"/>
            </a:avLst>
          </a:prstGeom>
          <a:solidFill>
            <a:srgbClr val="2B2952"/>
          </a:solidFill>
        </p:spPr>
        <p:txBody>
          <a:bodyPr/>
          <a:p>
            <a:r>
              <a:rPr lang="en-US" sz="3200">
                <a:solidFill>
                  <a:schemeClr val="bg1"/>
                </a:solidFill>
                <a:latin typeface="Segoe Print" panose="02000600000000000000" charset="0"/>
                <a:cs typeface="Segoe Print" panose="02000600000000000000" charset="0"/>
              </a:rPr>
              <a:t>Important job market data was collected by scraping the Naukri website, which helped analyze trends, skills in demand, and salary ranges, providing a clear picture of the current job market.</a:t>
            </a:r>
            <a:endParaRPr lang="en-US" sz="3200">
              <a:solidFill>
                <a:schemeClr val="bg1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77039" y="6297454"/>
            <a:ext cx="6989921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5" name="Text Box 14"/>
          <p:cNvSpPr txBox="1"/>
          <p:nvPr/>
        </p:nvSpPr>
        <p:spPr>
          <a:xfrm>
            <a:off x="2548890" y="6297295"/>
            <a:ext cx="4876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000">
                <a:solidFill>
                  <a:schemeClr val="bg1"/>
                </a:solidFill>
                <a:latin typeface="Script MT Bold" panose="03040602040607080904" charset="0"/>
                <a:cs typeface="Script MT Bold" panose="03040602040607080904" charset="0"/>
              </a:rPr>
              <a:t>Thank You</a:t>
            </a:r>
            <a:endParaRPr lang="en-US" sz="6000">
              <a:solidFill>
                <a:schemeClr val="bg1"/>
              </a:solidFill>
              <a:latin typeface="Script MT Bold" panose="03040602040607080904" charset="0"/>
              <a:cs typeface="Script MT Bold" panose="030406020406070809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WPS Presentation</Application>
  <PresentationFormat>On-screen Show (16:9)</PresentationFormat>
  <Paragraphs>43</Paragraphs>
  <Slides>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5" baseType="lpstr">
      <vt:lpstr>Arial</vt:lpstr>
      <vt:lpstr>SimSun</vt:lpstr>
      <vt:lpstr>Wingdings</vt:lpstr>
      <vt:lpstr>Syne Bold</vt:lpstr>
      <vt:lpstr>Segoe Print</vt:lpstr>
      <vt:lpstr>Syne Bold</vt:lpstr>
      <vt:lpstr>Syne Bold</vt:lpstr>
      <vt:lpstr>Arimo</vt:lpstr>
      <vt:lpstr>Arimo</vt:lpstr>
      <vt:lpstr>Arimo</vt:lpstr>
      <vt:lpstr>Arimo Bold</vt:lpstr>
      <vt:lpstr>Arimo Bold</vt:lpstr>
      <vt:lpstr>Arimo Bold</vt:lpstr>
      <vt:lpstr>Script MT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WPS_1642319113</cp:lastModifiedBy>
  <cp:revision>7</cp:revision>
  <dcterms:created xsi:type="dcterms:W3CDTF">2024-11-06T13:03:00Z</dcterms:created>
  <dcterms:modified xsi:type="dcterms:W3CDTF">2024-11-06T14:43:46Z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953BEFC2C0E044DE87C21AD203B63248_12</vt:lpwstr>
  </property>
  <property fmtid="{D5CDD505-2E9C-101B-9397-08002B2CF9AE}" pid="3" name="KSOProductBuildVer">
    <vt:lpwstr>1033-12.2.0.18607</vt:lpwstr>
  </property>
</Properties>
</file>